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74" r:id="rId2"/>
    <p:sldId id="268" r:id="rId3"/>
    <p:sldId id="264" r:id="rId4"/>
    <p:sldId id="270" r:id="rId5"/>
    <p:sldId id="262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844"/>
    <a:srgbClr val="AD4C99"/>
    <a:srgbClr val="FE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58"/>
  </p:normalViewPr>
  <p:slideViewPr>
    <p:cSldViewPr snapToGrid="0">
      <p:cViewPr varScale="1">
        <p:scale>
          <a:sx n="120" d="100"/>
          <a:sy n="120" d="100"/>
        </p:scale>
        <p:origin x="1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26522-CD3D-8649-926C-5A223FFFD74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3F36D-7EFE-1844-903F-F6DD3C7D9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8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3F36D-7EFE-1844-903F-F6DD3C7D9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3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file:////Users/petergillareto/Desktop/ICRA/11697%20-%20ICRA%20Digital%20&amp;%20Social%20Ads/PowerPoint/CRA%20PPT%20-%20Cover%20-%20Replace%201.png" TargetMode="External"/><Relationship Id="rId7" Type="http://schemas.openxmlformats.org/officeDocument/2006/relationships/image" Target="file:////Users/petergillareto/Desktop/ICRA/11697%20-%20ICRA%20Digital%20&amp;%20Social%20Ads/PowerPoint/RAS%20Logo%20-%20Whit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file:////Users/petergillareto/Desktop/IEEE/&#8226;%20IEEE%20LOGOS/IEEE_Master%20Brand%20with%20tagline/IEEE_MB_tag%20WHITE/RGB/IEEE_MB_tag_white_RGB_300ppi.png" TargetMode="External"/><Relationship Id="rId4" Type="http://schemas.openxmlformats.org/officeDocument/2006/relationships/image" Target="../media/image2.png"/><Relationship Id="rId9" Type="http://schemas.openxmlformats.org/officeDocument/2006/relationships/image" Target="file:////Users/petergillareto/Desktop/ICRA/11232%20-%20ICRA%20Logo%20Final/ICRA%20Logo%20Assets%20w%20TM/ICRA%20Logo%20White%20w%20TM/ICRA-White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Footer%20-%201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Footer%20-%201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Divider%20-%201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file:////Users/petergillareto/Desktop/ICRA/11697%20-%20ICRA%20Digital%20&amp;%20Social%20Ads/PowerPoint/CRA%20PPT%20-%20Cover%20-%20Replace%202.png" TargetMode="External"/><Relationship Id="rId7" Type="http://schemas.openxmlformats.org/officeDocument/2006/relationships/image" Target="file:////Users/petergillareto/Desktop/ICRA/11697%20-%20ICRA%20Digital%20&amp;%20Social%20Ads/PowerPoint/RAS%20Logo%20-%20White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file:////Users/petergillareto/Desktop/IEEE/&#8226;%20IEEE%20LOGOS/IEEE_Master%20Brand%20with%20tagline/IEEE_MB_tag%20WHITE/RGB/IEEE_MB_tag_white_RGB_300ppi.png" TargetMode="External"/><Relationship Id="rId4" Type="http://schemas.openxmlformats.org/officeDocument/2006/relationships/image" Target="../media/image2.png"/><Relationship Id="rId9" Type="http://schemas.openxmlformats.org/officeDocument/2006/relationships/image" Target="file:////Users/petergillareto/Desktop/ICRA/11232%20-%20ICRA%20Logo%20Final/ICRA%20Logo%20Assets%20w%20TM/ICRA%20Logo%20Color%20w%20TM/ICRA-Flexible_C-RGB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Divider%20-%202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file:////Users/petergillareto/Desktop/ICRA/11697%20-%20ICRA%20Digital%20&amp;%20Social%20Ads/PowerPoint/CRA%20PPT%20-%20Cover%20-%203.png" TargetMode="External"/><Relationship Id="rId7" Type="http://schemas.openxmlformats.org/officeDocument/2006/relationships/image" Target="file:////Users/petergillareto/Desktop/ICRA/11697%20-%20ICRA%20Digital%20&amp;%20Social%20Ads/PowerPoint/RAS%20Logo%20-%20White.pn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file:////Users/petergillareto/Desktop/IEEE/&#8226;%20IEEE%20LOGOS/IEEE_Master%20Brand%20with%20tagline/IEEE_MB_tag%20WHITE/RGB/IEEE_MB_tag_white_RGB_300ppi.png" TargetMode="External"/><Relationship Id="rId4" Type="http://schemas.openxmlformats.org/officeDocument/2006/relationships/image" Target="../media/image2.png"/><Relationship Id="rId9" Type="http://schemas.openxmlformats.org/officeDocument/2006/relationships/image" Target="file:////Users/petergillareto/Desktop/ICRA/11232%20-%20ICRA%20Logo%20Final/ICRA%20Logo%20Assets%20w%20TM/ICRA%20Logo%20White%20w%20TM/ICRA-White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Divider%20-%203.png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Background%20-%201.png" TargetMode="External"/><Relationship Id="rId7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file:////Users/petergillareto/Desktop/ICRA/11697%20-%20ICRA%20Digital%20&amp;%20Social%20Ads/PowerPoint/CRA%20PPT%20-%20Footer%20-%201.png" TargetMode="Externa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Background%20-%202.png" TargetMode="External"/><Relationship Id="rId7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file:////Users/petergillareto/Desktop/ICRA/11697%20-%20ICRA%20Digital%20&amp;%20Social%20Ads/PowerPoint/CRA%20PPT%20-%20Footer%20-%201.png" TargetMode="Externa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Footer%20-%201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dots and lines&#10;&#10;Description automatically generated">
            <a:extLst>
              <a:ext uri="{FF2B5EF4-FFF2-40B4-BE49-F238E27FC236}">
                <a16:creationId xmlns:a16="http://schemas.microsoft.com/office/drawing/2014/main" id="{0DB24403-7C1D-285F-E562-CA73E1FFBB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63B5D2-F1ED-D49C-EE41-902F48E00A9E}"/>
              </a:ext>
            </a:extLst>
          </p:cNvPr>
          <p:cNvCxnSpPr>
            <a:cxnSpLocks/>
          </p:cNvCxnSpPr>
          <p:nvPr userDrawn="1"/>
        </p:nvCxnSpPr>
        <p:spPr>
          <a:xfrm>
            <a:off x="547638" y="4120812"/>
            <a:ext cx="8719736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BD5C45E2-BB6A-C85B-30C8-B8C6FC26215E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2477077" y="6128576"/>
            <a:ext cx="771393" cy="4318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96412CA-9088-6014-79A1-7F44E7DAD04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tretch>
            <a:fillRect/>
          </a:stretch>
        </p:blipFill>
        <p:spPr>
          <a:xfrm>
            <a:off x="802482" y="6063187"/>
            <a:ext cx="1326094" cy="5893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E1F1EB-C409-21F5-E496-858CAC7310DB}"/>
              </a:ext>
            </a:extLst>
          </p:cNvPr>
          <p:cNvCxnSpPr/>
          <p:nvPr userDrawn="1"/>
        </p:nvCxnSpPr>
        <p:spPr>
          <a:xfrm>
            <a:off x="2266541" y="6063187"/>
            <a:ext cx="0" cy="53651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1822E79-5E97-5304-0F8A-663F9A20C75D}"/>
              </a:ext>
            </a:extLst>
          </p:cNvPr>
          <p:cNvPicPr>
            <a:picLocks noChangeAspect="1"/>
          </p:cNvPicPr>
          <p:nvPr userDrawn="1"/>
        </p:nvPicPr>
        <p:blipFill>
          <a:blip r:embed="rId8" r:link="rId9"/>
          <a:stretch>
            <a:fillRect/>
          </a:stretch>
        </p:blipFill>
        <p:spPr>
          <a:xfrm>
            <a:off x="547638" y="0"/>
            <a:ext cx="2446784" cy="1536700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6BCD14D1-C9C4-2BB5-8FC6-C15471A62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366" y="1872233"/>
            <a:ext cx="7389265" cy="2205037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Type Title Here Second Line Here</a:t>
            </a:r>
            <a:endParaRPr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08DF668-ACD9-30E7-AA68-2216C32CF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366" y="4329850"/>
            <a:ext cx="5788025" cy="1116013"/>
          </a:xfr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subtitle or additional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1089541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BEC32C7-EC16-DCCE-3900-0CF2568DEB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27771"/>
            <a:ext cx="5520645" cy="48736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add images/charts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51B31F-3174-0FCF-3164-A217CD8DD2D5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-1" y="6400800"/>
            <a:ext cx="12192001" cy="46435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11239DE-96EE-CF91-F3A7-EA263D4A756D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08042F4-5224-7814-0715-F1BF39AA47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392" y="387275"/>
            <a:ext cx="4430915" cy="982684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Slide Header Here</a:t>
            </a:r>
            <a:endParaRPr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C25E0E46-AE62-9F94-BB87-EA81BCF4A9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393" y="1690917"/>
            <a:ext cx="4430914" cy="4010480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here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352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A7057A-EC0F-A4A5-35A8-61D2C321C50E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-1" y="6400800"/>
            <a:ext cx="12192001" cy="46435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8B19525-4EE1-F014-6695-E58CA2B8FDE8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dots and lines&#10;&#10;Description automatically generated">
            <a:extLst>
              <a:ext uri="{FF2B5EF4-FFF2-40B4-BE49-F238E27FC236}">
                <a16:creationId xmlns:a16="http://schemas.microsoft.com/office/drawing/2014/main" id="{9745A563-6CD8-EF29-2F56-401582853562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64FDE5-E2B1-BD0D-1708-A1865C0F221C}"/>
              </a:ext>
            </a:extLst>
          </p:cNvPr>
          <p:cNvCxnSpPr>
            <a:cxnSpLocks/>
          </p:cNvCxnSpPr>
          <p:nvPr userDrawn="1"/>
        </p:nvCxnSpPr>
        <p:spPr>
          <a:xfrm>
            <a:off x="830943" y="3485698"/>
            <a:ext cx="10530114" cy="2725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E0B0EB0-1C91-D8D6-A1A9-DBCF3854C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2156" y="1229620"/>
            <a:ext cx="9607688" cy="2205037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Divider Text Here</a:t>
            </a:r>
            <a:endParaRPr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1C6864E4-87BC-313A-C816-367BF2348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2156" y="3615787"/>
            <a:ext cx="9607688" cy="11160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Here if Additional Text is Needed</a:t>
            </a:r>
          </a:p>
        </p:txBody>
      </p:sp>
    </p:spTree>
    <p:extLst>
      <p:ext uri="{BB962C8B-B14F-4D97-AF65-F5344CB8AC3E}">
        <p14:creationId xmlns:p14="http://schemas.microsoft.com/office/powerpoint/2010/main" val="203339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ack background&#10;&#10;Description automatically generated">
            <a:extLst>
              <a:ext uri="{FF2B5EF4-FFF2-40B4-BE49-F238E27FC236}">
                <a16:creationId xmlns:a16="http://schemas.microsoft.com/office/drawing/2014/main" id="{2BE7735A-D976-D8E1-F233-6F3A78B0FC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0608118-E93B-ECD1-0BDB-8E8F0263FB69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2909327" y="6077777"/>
            <a:ext cx="771393" cy="4318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756404F7-25AD-8A57-43FD-E2DFCF29CF42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tretch>
            <a:fillRect/>
          </a:stretch>
        </p:blipFill>
        <p:spPr>
          <a:xfrm>
            <a:off x="1234732" y="6012388"/>
            <a:ext cx="1326094" cy="5893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8641D-C48F-1312-10D4-8A63CC4CF5EA}"/>
              </a:ext>
            </a:extLst>
          </p:cNvPr>
          <p:cNvCxnSpPr>
            <a:cxnSpLocks/>
          </p:cNvCxnSpPr>
          <p:nvPr userDrawn="1"/>
        </p:nvCxnSpPr>
        <p:spPr>
          <a:xfrm>
            <a:off x="2698791" y="6012388"/>
            <a:ext cx="0" cy="53651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white text and orange letters&#10;&#10;Description automatically generated">
            <a:extLst>
              <a:ext uri="{FF2B5EF4-FFF2-40B4-BE49-F238E27FC236}">
                <a16:creationId xmlns:a16="http://schemas.microsoft.com/office/drawing/2014/main" id="{6F516170-F29D-BA1B-10DB-42E372B8DB09}"/>
              </a:ext>
            </a:extLst>
          </p:cNvPr>
          <p:cNvPicPr>
            <a:picLocks noChangeAspect="1"/>
          </p:cNvPicPr>
          <p:nvPr userDrawn="1"/>
        </p:nvPicPr>
        <p:blipFill>
          <a:blip r:embed="rId8" r:link="rId9"/>
          <a:stretch>
            <a:fillRect/>
          </a:stretch>
        </p:blipFill>
        <p:spPr>
          <a:xfrm>
            <a:off x="676263" y="-51381"/>
            <a:ext cx="3004457" cy="1886945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D8A07B8E-FC0B-2E96-C2BF-F8E06661C2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4305" y="2110765"/>
            <a:ext cx="9454784" cy="1897478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Second Line Here</a:t>
            </a:r>
            <a:endParaRPr dirty="0"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9B4498EE-2673-C494-23BF-16D287EB4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4305" y="4104892"/>
            <a:ext cx="9454782" cy="11160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i="1">
                <a:solidFill>
                  <a:srgbClr val="E5A8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subtitle or additional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280877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urple and white gradient&#10;&#10;Description automatically generated">
            <a:extLst>
              <a:ext uri="{FF2B5EF4-FFF2-40B4-BE49-F238E27FC236}">
                <a16:creationId xmlns:a16="http://schemas.microsoft.com/office/drawing/2014/main" id="{D830AE5C-AF91-C2BB-EA29-F7876CE9453C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D0E4107F-0ADB-338B-FEEC-C142FF2A52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2156" y="1304926"/>
            <a:ext cx="9777463" cy="2205037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Divider Text Here</a:t>
            </a:r>
            <a:endParaRPr/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48AEE012-723E-7563-8AAB-897E8C6231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2156" y="3551239"/>
            <a:ext cx="9777463" cy="1116013"/>
          </a:xfrm>
        </p:spPr>
        <p:txBody>
          <a:bodyPr lIns="0">
            <a:noAutofit/>
          </a:bodyPr>
          <a:lstStyle>
            <a:lvl1pPr marL="0" indent="0">
              <a:buNone/>
              <a:defRPr sz="2400" i="1">
                <a:solidFill>
                  <a:srgbClr val="FEA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Here if Additional Text is Needed</a:t>
            </a:r>
          </a:p>
        </p:txBody>
      </p:sp>
    </p:spTree>
    <p:extLst>
      <p:ext uri="{BB962C8B-B14F-4D97-AF65-F5344CB8AC3E}">
        <p14:creationId xmlns:p14="http://schemas.microsoft.com/office/powerpoint/2010/main" val="74350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white lines and dots&#10;&#10;Description automatically generated">
            <a:extLst>
              <a:ext uri="{FF2B5EF4-FFF2-40B4-BE49-F238E27FC236}">
                <a16:creationId xmlns:a16="http://schemas.microsoft.com/office/drawing/2014/main" id="{B8C72CAB-55E2-3846-C864-84D384A06F38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D5A477B-212C-649C-69FC-FD3400C08841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11138485" y="6208488"/>
            <a:ext cx="771393" cy="4318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202270F7-33D0-07ED-05D9-20CB8DAF01BD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tretch>
            <a:fillRect/>
          </a:stretch>
        </p:blipFill>
        <p:spPr>
          <a:xfrm>
            <a:off x="722655" y="6126924"/>
            <a:ext cx="1326094" cy="589375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F0D5035F-3D73-C63D-C50E-D56C3D062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303" y="1516828"/>
            <a:ext cx="7389265" cy="3023023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Type Title Here Second Line Here</a:t>
            </a:r>
            <a:endParaRPr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8B89110D-358B-BD0D-48D4-11B609762E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303" y="4522691"/>
            <a:ext cx="7399906" cy="1116013"/>
          </a:xfrm>
        </p:spPr>
        <p:txBody>
          <a:bodyPr lIns="0">
            <a:noAutofit/>
          </a:bodyPr>
          <a:lstStyle>
            <a:lvl1pPr marL="0" indent="0">
              <a:buNone/>
              <a:defRPr sz="2400" i="1">
                <a:solidFill>
                  <a:srgbClr val="AD4C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subtitle or additional text here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37B7A4-CC86-FAD9-7868-ED90345B4CE8}"/>
              </a:ext>
            </a:extLst>
          </p:cNvPr>
          <p:cNvPicPr>
            <a:picLocks noChangeAspect="1"/>
          </p:cNvPicPr>
          <p:nvPr userDrawn="1"/>
        </p:nvPicPr>
        <p:blipFill>
          <a:blip r:embed="rId8" r:link="rId9"/>
          <a:stretch>
            <a:fillRect/>
          </a:stretch>
        </p:blipFill>
        <p:spPr>
          <a:xfrm>
            <a:off x="365433" y="0"/>
            <a:ext cx="2751393" cy="1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white lines and dots&#10;&#10;Description automatically generated">
            <a:extLst>
              <a:ext uri="{FF2B5EF4-FFF2-40B4-BE49-F238E27FC236}">
                <a16:creationId xmlns:a16="http://schemas.microsoft.com/office/drawing/2014/main" id="{5C9C1453-86B1-B0E6-9F76-C3AFDB46F3EA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7338956-22A9-DE46-B552-EAA9A491C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940" y="1304926"/>
            <a:ext cx="7389265" cy="2205037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Divider Text Here</a:t>
            </a:r>
            <a:endParaRPr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D6A71D43-F2FD-01E9-2FC5-94B84704E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940" y="3594271"/>
            <a:ext cx="7389265" cy="1116013"/>
          </a:xfrm>
        </p:spPr>
        <p:txBody>
          <a:bodyPr lIns="0"/>
          <a:lstStyle>
            <a:lvl1pPr marL="0" indent="0">
              <a:buNone/>
              <a:defRPr sz="2400" i="1">
                <a:solidFill>
                  <a:srgbClr val="AD4C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en-US"/>
              <a:t>Type Here if Additional Text is Needed</a:t>
            </a:r>
          </a:p>
        </p:txBody>
      </p:sp>
    </p:spTree>
    <p:extLst>
      <p:ext uri="{BB962C8B-B14F-4D97-AF65-F5344CB8AC3E}">
        <p14:creationId xmlns:p14="http://schemas.microsoft.com/office/powerpoint/2010/main" val="405341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urface with dots and lines&#10;&#10;Description automatically generated">
            <a:extLst>
              <a:ext uri="{FF2B5EF4-FFF2-40B4-BE49-F238E27FC236}">
                <a16:creationId xmlns:a16="http://schemas.microsoft.com/office/drawing/2014/main" id="{45719857-2D2E-09B1-5163-30E07B5130A4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C48CE-F5E7-4562-526C-09549C437A26}"/>
              </a:ext>
            </a:extLst>
          </p:cNvPr>
          <p:cNvPicPr/>
          <p:nvPr userDrawn="1"/>
        </p:nvPicPr>
        <p:blipFill>
          <a:blip r:embed="rId4" r:link="rId5"/>
          <a:stretch>
            <a:fillRect/>
          </a:stretch>
        </p:blipFill>
        <p:spPr>
          <a:xfrm>
            <a:off x="-1" y="6400800"/>
            <a:ext cx="12192001" cy="46435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AE63820-996D-8B10-2BDF-290662302E66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716F54D-AEDE-EB83-3FFF-785CF4FE9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393" y="1690916"/>
            <a:ext cx="10427406" cy="4345881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here to add text</a:t>
            </a:r>
            <a:endParaRPr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8B9076A-9DA9-D14C-60E4-F4E01A725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393" y="387275"/>
            <a:ext cx="10427406" cy="982684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Slide Header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572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49F99-41BE-E2C7-2E54-EEFB9F7DBEFB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6350" y="3576"/>
            <a:ext cx="12185650" cy="6861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7EE97-947D-3F54-0F22-1465B8DDDAA3}"/>
              </a:ext>
            </a:extLst>
          </p:cNvPr>
          <p:cNvPicPr/>
          <p:nvPr userDrawn="1"/>
        </p:nvPicPr>
        <p:blipFill>
          <a:blip r:embed="rId4" r:link="rId5"/>
          <a:stretch>
            <a:fillRect/>
          </a:stretch>
        </p:blipFill>
        <p:spPr>
          <a:xfrm>
            <a:off x="-1" y="6400800"/>
            <a:ext cx="12192001" cy="46435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5B3ADD8-7B22-2CA2-6DC8-84AB93F20009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D7FED3F4-7932-5A9E-E7F0-A5C08F2834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393" y="387275"/>
            <a:ext cx="10427406" cy="982684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Slide Header Here</a:t>
            </a:r>
            <a:endParaRPr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716F54D-AEDE-EB83-3FFF-785CF4FE9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393" y="1690916"/>
            <a:ext cx="10427406" cy="4345881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here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384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1B31F-3174-0FCF-3164-A217CD8DD2D5}"/>
              </a:ext>
            </a:extLst>
          </p:cNvPr>
          <p:cNvPicPr/>
          <p:nvPr userDrawn="1"/>
        </p:nvPicPr>
        <p:blipFill>
          <a:blip r:embed="rId2" r:link="rId3"/>
          <a:stretch>
            <a:fillRect/>
          </a:stretch>
        </p:blipFill>
        <p:spPr>
          <a:xfrm>
            <a:off x="-1" y="6400800"/>
            <a:ext cx="12192001" cy="46435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11239DE-96EE-CF91-F3A7-EA263D4A756D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08042F4-5224-7814-0715-F1BF39AA47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392" y="387275"/>
            <a:ext cx="10412167" cy="982684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Slide Header Here</a:t>
            </a:r>
            <a:endParaRPr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88BA9B4-7544-786F-ED08-E3E3EC61BC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5979" y="1690917"/>
            <a:ext cx="5029200" cy="4345881"/>
          </a:xfrm>
        </p:spPr>
        <p:txBody>
          <a:bodyPr lIns="0" anchor="t" anchorCtr="0"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here to add text</a:t>
            </a:r>
            <a:endParaRPr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CB31F85D-9272-FABF-25F7-134B3E7D7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393" y="1690916"/>
            <a:ext cx="5029200" cy="4345881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here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801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7015C-5189-48AC-2F2D-72629AE9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708DA-3583-3D2D-CD3C-D76FFE586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3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1" r:id="rId4"/>
    <p:sldLayoutId id="2147483650" r:id="rId5"/>
    <p:sldLayoutId id="2147483652" r:id="rId6"/>
    <p:sldLayoutId id="2147483654" r:id="rId7"/>
    <p:sldLayoutId id="2147483660" r:id="rId8"/>
    <p:sldLayoutId id="2147483653" r:id="rId9"/>
    <p:sldLayoutId id="2147483663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petergillareto/Desktop/ICRA/11232%20-%20ICRA%20Logo%20Final/ICRA%20Logo%20Assets%20w%20TM/ICRA%20Logo%20Color%20w%20TM/ICRA-Flexible_C-RGB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file:////Users/petergillareto/Desktop/ICRA/11697%20-%20ICRA%20Digital%20&amp;%20Social%20Ads/PowerPoint/RAS%20Logo%20-%20White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petergillareto/Desktop/IEEE/&#8226;%20IEEE%20LOGOS/IEEE_Master%20Brand%20with%20tagline/IEEE_MB_tag%20WHITE/RGB/IEEE_MB_tag_white_RGB_300ppi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etergillareto/Desktop/ICRA/11697%20-%20ICRA%20Digital%20&amp;%20Social%20Ads/PowerPoint/CRA%20PPT%20-%20Footer%20-%201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file:////Users/petergillareto/Desktop/ICRA/11232%20-%20ICRA%20Logo%20Final/ICRA%20Logo%20Assets%20w%20TM/ICRA%20Mark%20Color%20w%20TM/Color/ICRA-Mark-RGB.png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1F6C55-B0B8-5DF3-A842-8828CAFC34F6}"/>
              </a:ext>
            </a:extLst>
          </p:cNvPr>
          <p:cNvSpPr txBox="1">
            <a:spLocks/>
          </p:cNvSpPr>
          <p:nvPr/>
        </p:nvSpPr>
        <p:spPr>
          <a:xfrm>
            <a:off x="1118476" y="1473090"/>
            <a:ext cx="7317215" cy="28406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C2B7127-58D8-92D5-32D6-1C480A203A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909327" y="6077777"/>
            <a:ext cx="771393" cy="4318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CAB9603-0837-BCD9-8EC5-E8EB4107843E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234732" y="6012388"/>
            <a:ext cx="1326094" cy="5893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54ED61-449B-4E94-4806-DBA223BFA021}"/>
              </a:ext>
            </a:extLst>
          </p:cNvPr>
          <p:cNvCxnSpPr>
            <a:cxnSpLocks/>
          </p:cNvCxnSpPr>
          <p:nvPr/>
        </p:nvCxnSpPr>
        <p:spPr>
          <a:xfrm>
            <a:off x="2698791" y="6012388"/>
            <a:ext cx="0" cy="53651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white text and orange letters&#10;&#10;Description automatically generated">
            <a:extLst>
              <a:ext uri="{FF2B5EF4-FFF2-40B4-BE49-F238E27FC236}">
                <a16:creationId xmlns:a16="http://schemas.microsoft.com/office/drawing/2014/main" id="{B2A1CC4B-B117-CF6C-CCA4-AEA8AFD4A70D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676263" y="-51381"/>
            <a:ext cx="3004457" cy="188694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DD8550-F392-7707-832F-BE5AF8D18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CB32C0-A9CB-74D8-885C-744D1A6B2C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38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E19AC-E3E0-E996-AF88-27D4E54DB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31D15-88A0-197D-F49E-935173D17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21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F19539-56D0-FD3C-FA89-5A196FDDF6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E3875-7EAC-3ACE-108F-B0A01F396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58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26A946-884D-5F08-34CC-BE8A257E6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7ABD7-A7C2-C003-D62F-81349D353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7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7E6984-2B0E-6015-5F70-76588CB15D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9ACDB9-8CBA-F8E9-80D3-96FFDD137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DC91D9-18B2-B3DB-6DE8-998D84F8F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7FA7FD-6626-178A-EDA3-B0974BAF0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43E614C-D550-FDDC-07C1-86E821CA2DB3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0896530" y="6036798"/>
            <a:ext cx="1295470" cy="6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6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6E7F48-3237-47F3-7D28-09675C7793B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50A7B8-E3FD-EEAC-681A-C9CD998D18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01BC00-2CE9-CDCD-AA0E-DDC930088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873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</Words>
  <Application>Microsoft Macintosh PowerPoint</Application>
  <PresentationFormat>Widescreen</PresentationFormat>
  <Paragraphs>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peter@howarddesign.com</dc:creator>
  <cp:lastModifiedBy>Lukrecija Lelong</cp:lastModifiedBy>
  <cp:revision>26</cp:revision>
  <dcterms:created xsi:type="dcterms:W3CDTF">2024-11-18T19:56:08Z</dcterms:created>
  <dcterms:modified xsi:type="dcterms:W3CDTF">2024-12-03T01:52:50Z</dcterms:modified>
</cp:coreProperties>
</file>